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7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64" r:id="rId4"/>
    <p:sldId id="261" r:id="rId5"/>
    <p:sldId id="259" r:id="rId6"/>
    <p:sldId id="260" r:id="rId7"/>
    <p:sldId id="265" r:id="rId8"/>
    <p:sldId id="270" r:id="rId9"/>
    <p:sldId id="262" r:id="rId10"/>
    <p:sldId id="263" r:id="rId11"/>
    <p:sldId id="266" r:id="rId12"/>
    <p:sldId id="268" r:id="rId13"/>
    <p:sldId id="267" r:id="rId14"/>
    <p:sldId id="275" r:id="rId15"/>
    <p:sldId id="269" r:id="rId16"/>
    <p:sldId id="271" r:id="rId17"/>
    <p:sldId id="272" r:id="rId18"/>
    <p:sldId id="274" r:id="rId19"/>
    <p:sldId id="273" r:id="rId20"/>
    <p:sldId id="276" r:id="rId21"/>
    <p:sldId id="257" r:id="rId22"/>
  </p:sldIdLst>
  <p:sldSz cx="9144000" cy="6858000" type="screen4x3"/>
  <p:notesSz cx="6858000" cy="9144000"/>
  <p:embeddedFontLs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Economica" panose="020B060402020202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8F1"/>
    <a:srgbClr val="F98512"/>
    <a:srgbClr val="009900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CC9E6-33EC-1F7A-23CC-1B723F9E6C2C}" v="536" dt="2020-07-02T12:15:47.437"/>
    <p1510:client id="{6186241B-AAF7-45C0-83FD-4419BDA28110}" v="11" dt="2020-07-01T08:05:42.737"/>
    <p1510:client id="{D5233B6A-78B3-3F28-E488-CEC1C1F5F5D0}" v="623" dt="2020-07-01T12:09:43.659"/>
    <p1510:client id="{F0BAD949-577F-A1F4-87A1-6E34EB4F90D8}" v="24" dt="2020-07-01T11:42:29.806"/>
    <p1510:client id="{F2D27D3C-522C-005D-0BB4-D2EA4FC8B048}" v="533" dt="2020-07-02T11:55:57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int Chaudhary" userId="S::achintc@iisc.ac.in::cd29ec83-59d5-448c-8a7f-60f23b41e7fa" providerId="AD" clId="Web-{D5233B6A-78B3-3F28-E488-CEC1C1F5F5D0}"/>
    <pc:docChg chg="addSld delSld modSld sldOrd">
      <pc:chgData name="Achint Chaudhary" userId="S::achintc@iisc.ac.in::cd29ec83-59d5-448c-8a7f-60f23b41e7fa" providerId="AD" clId="Web-{D5233B6A-78B3-3F28-E488-CEC1C1F5F5D0}" dt="2020-07-01T12:09:43.659" v="614" actId="20577"/>
      <pc:docMkLst>
        <pc:docMk/>
      </pc:docMkLst>
      <pc:sldChg chg="modSp ord">
        <pc:chgData name="Achint Chaudhary" userId="S::achintc@iisc.ac.in::cd29ec83-59d5-448c-8a7f-60f23b41e7fa" providerId="AD" clId="Web-{D5233B6A-78B3-3F28-E488-CEC1C1F5F5D0}" dt="2020-07-01T11:45:58.415" v="293" actId="20577"/>
        <pc:sldMkLst>
          <pc:docMk/>
          <pc:sldMk cId="3672130993" sldId="259"/>
        </pc:sldMkLst>
        <pc:spChg chg="mod">
          <ac:chgData name="Achint Chaudhary" userId="S::achintc@iisc.ac.in::cd29ec83-59d5-448c-8a7f-60f23b41e7fa" providerId="AD" clId="Web-{D5233B6A-78B3-3F28-E488-CEC1C1F5F5D0}" dt="2020-07-01T11:45:58.415" v="293" actId="20577"/>
          <ac:spMkLst>
            <pc:docMk/>
            <pc:sldMk cId="3672130993" sldId="259"/>
            <ac:spMk id="3" creationId="{8BE4E874-4FC4-455A-ADBA-240D756118BB}"/>
          </ac:spMkLst>
        </pc:spChg>
      </pc:sldChg>
      <pc:sldChg chg="addSp delSp modSp add replId">
        <pc:chgData name="Achint Chaudhary" userId="S::achintc@iisc.ac.in::cd29ec83-59d5-448c-8a7f-60f23b41e7fa" providerId="AD" clId="Web-{D5233B6A-78B3-3F28-E488-CEC1C1F5F5D0}" dt="2020-07-01T12:07:12.048" v="510" actId="1076"/>
        <pc:sldMkLst>
          <pc:docMk/>
          <pc:sldMk cId="2723141155" sldId="260"/>
        </pc:sldMkLst>
        <pc:spChg chg="mod">
          <ac:chgData name="Achint Chaudhary" userId="S::achintc@iisc.ac.in::cd29ec83-59d5-448c-8a7f-60f23b41e7fa" providerId="AD" clId="Web-{D5233B6A-78B3-3F28-E488-CEC1C1F5F5D0}" dt="2020-07-01T11:45:29.180" v="253" actId="20577"/>
          <ac:spMkLst>
            <pc:docMk/>
            <pc:sldMk cId="2723141155" sldId="260"/>
            <ac:spMk id="2" creationId="{402563DE-8E93-4F50-AFF0-884042867D3D}"/>
          </ac:spMkLst>
        </pc:spChg>
        <pc:spChg chg="del mod">
          <ac:chgData name="Achint Chaudhary" userId="S::achintc@iisc.ac.in::cd29ec83-59d5-448c-8a7f-60f23b41e7fa" providerId="AD" clId="Web-{D5233B6A-78B3-3F28-E488-CEC1C1F5F5D0}" dt="2020-07-01T11:48:03.791" v="299"/>
          <ac:spMkLst>
            <pc:docMk/>
            <pc:sldMk cId="2723141155" sldId="260"/>
            <ac:spMk id="3" creationId="{8BE4E874-4FC4-455A-ADBA-240D756118BB}"/>
          </ac:spMkLst>
        </pc:spChg>
        <pc:spChg chg="add mod">
          <ac:chgData name="Achint Chaudhary" userId="S::achintc@iisc.ac.in::cd29ec83-59d5-448c-8a7f-60f23b41e7fa" providerId="AD" clId="Web-{D5233B6A-78B3-3F28-E488-CEC1C1F5F5D0}" dt="2020-07-01T11:57:46.716" v="421" actId="1076"/>
          <ac:spMkLst>
            <pc:docMk/>
            <pc:sldMk cId="2723141155" sldId="260"/>
            <ac:spMk id="7" creationId="{166F7F15-77E8-4EE2-A068-9B7C9BF906F7}"/>
          </ac:spMkLst>
        </pc:spChg>
        <pc:spChg chg="add mod">
          <ac:chgData name="Achint Chaudhary" userId="S::achintc@iisc.ac.in::cd29ec83-59d5-448c-8a7f-60f23b41e7fa" providerId="AD" clId="Web-{D5233B6A-78B3-3F28-E488-CEC1C1F5F5D0}" dt="2020-07-01T12:07:12.048" v="510" actId="1076"/>
          <ac:spMkLst>
            <pc:docMk/>
            <pc:sldMk cId="2723141155" sldId="260"/>
            <ac:spMk id="13" creationId="{CD2CB709-B903-402D-89D2-E68DD8E4749C}"/>
          </ac:spMkLst>
        </pc:spChg>
        <pc:picChg chg="add mod ord">
          <ac:chgData name="Achint Chaudhary" userId="S::achintc@iisc.ac.in::cd29ec83-59d5-448c-8a7f-60f23b41e7fa" providerId="AD" clId="Web-{D5233B6A-78B3-3F28-E488-CEC1C1F5F5D0}" dt="2020-07-01T11:57:53.138" v="422" actId="1076"/>
          <ac:picMkLst>
            <pc:docMk/>
            <pc:sldMk cId="2723141155" sldId="260"/>
            <ac:picMk id="6" creationId="{36F6ADEF-D173-468F-AB27-8F9DF496A56F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1:58:14.592" v="423" actId="1076"/>
          <ac:picMkLst>
            <pc:docMk/>
            <pc:sldMk cId="2723141155" sldId="260"/>
            <ac:picMk id="8" creationId="{90945CF6-706C-464B-87B1-6ED3EDF66467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2:00:44.655" v="431" actId="14100"/>
          <ac:picMkLst>
            <pc:docMk/>
            <pc:sldMk cId="2723141155" sldId="260"/>
            <ac:picMk id="9" creationId="{D9B9F997-01C8-4F19-8127-78C5B2D1A279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1:58:22.935" v="425" actId="1076"/>
          <ac:picMkLst>
            <pc:docMk/>
            <pc:sldMk cId="2723141155" sldId="260"/>
            <ac:picMk id="10" creationId="{8F19D639-A775-41F4-A739-47CA33DF49D7}"/>
          </ac:picMkLst>
        </pc:picChg>
        <pc:picChg chg="add mod">
          <ac:chgData name="Achint Chaudhary" userId="S::achintc@iisc.ac.in::cd29ec83-59d5-448c-8a7f-60f23b41e7fa" providerId="AD" clId="Web-{D5233B6A-78B3-3F28-E488-CEC1C1F5F5D0}" dt="2020-07-01T12:00:36.718" v="430" actId="14100"/>
          <ac:picMkLst>
            <pc:docMk/>
            <pc:sldMk cId="2723141155" sldId="260"/>
            <ac:picMk id="11" creationId="{F6597B18-445F-4250-8A58-E57DDE78D132}"/>
          </ac:picMkLst>
        </pc:picChg>
        <pc:picChg chg="add del mod">
          <ac:chgData name="Achint Chaudhary" userId="S::achintc@iisc.ac.in::cd29ec83-59d5-448c-8a7f-60f23b41e7fa" providerId="AD" clId="Web-{D5233B6A-78B3-3F28-E488-CEC1C1F5F5D0}" dt="2020-07-01T12:06:26.110" v="433"/>
          <ac:picMkLst>
            <pc:docMk/>
            <pc:sldMk cId="2723141155" sldId="260"/>
            <ac:picMk id="12" creationId="{9C8F5172-DEB4-4C46-B280-DBBBA871BD95}"/>
          </ac:picMkLst>
        </pc:picChg>
      </pc:sldChg>
      <pc:sldChg chg="add del replId">
        <pc:chgData name="Achint Chaudhary" userId="S::achintc@iisc.ac.in::cd29ec83-59d5-448c-8a7f-60f23b41e7fa" providerId="AD" clId="Web-{D5233B6A-78B3-3F28-E488-CEC1C1F5F5D0}" dt="2020-07-01T11:46:20.712" v="298"/>
        <pc:sldMkLst>
          <pc:docMk/>
          <pc:sldMk cId="838204274" sldId="261"/>
        </pc:sldMkLst>
      </pc:sldChg>
      <pc:sldChg chg="modSp new">
        <pc:chgData name="Achint Chaudhary" userId="S::achintc@iisc.ac.in::cd29ec83-59d5-448c-8a7f-60f23b41e7fa" providerId="AD" clId="Web-{D5233B6A-78B3-3F28-E488-CEC1C1F5F5D0}" dt="2020-07-01T12:09:43.659" v="613" actId="20577"/>
        <pc:sldMkLst>
          <pc:docMk/>
          <pc:sldMk cId="2923131985" sldId="261"/>
        </pc:sldMkLst>
        <pc:spChg chg="mod">
          <ac:chgData name="Achint Chaudhary" userId="S::achintc@iisc.ac.in::cd29ec83-59d5-448c-8a7f-60f23b41e7fa" providerId="AD" clId="Web-{D5233B6A-78B3-3F28-E488-CEC1C1F5F5D0}" dt="2020-07-01T12:09:16.346" v="532" actId="20577"/>
          <ac:spMkLst>
            <pc:docMk/>
            <pc:sldMk cId="2923131985" sldId="261"/>
            <ac:spMk id="2" creationId="{A41E6B26-DA74-4D84-A67E-B777ED82B0E4}"/>
          </ac:spMkLst>
        </pc:spChg>
        <pc:spChg chg="mod">
          <ac:chgData name="Achint Chaudhary" userId="S::achintc@iisc.ac.in::cd29ec83-59d5-448c-8a7f-60f23b41e7fa" providerId="AD" clId="Web-{D5233B6A-78B3-3F28-E488-CEC1C1F5F5D0}" dt="2020-07-01T12:09:43.659" v="613" actId="20577"/>
          <ac:spMkLst>
            <pc:docMk/>
            <pc:sldMk cId="2923131985" sldId="261"/>
            <ac:spMk id="3" creationId="{C0C56A91-0E32-4114-B92C-E2E7BDFDD8A7}"/>
          </ac:spMkLst>
        </pc:spChg>
      </pc:sldChg>
    </pc:docChg>
  </pc:docChgLst>
  <pc:docChgLst>
    <pc:chgData name="Achint Chaudhary" userId="S::achintc@iisc.ac.in::cd29ec83-59d5-448c-8a7f-60f23b41e7fa" providerId="AD" clId="Web-{F2D27D3C-522C-005D-0BB4-D2EA4FC8B048}"/>
    <pc:docChg chg="addSld delSld modSld sldOrd">
      <pc:chgData name="Achint Chaudhary" userId="S::achintc@iisc.ac.in::cd29ec83-59d5-448c-8a7f-60f23b41e7fa" providerId="AD" clId="Web-{F2D27D3C-522C-005D-0BB4-D2EA4FC8B048}" dt="2020-07-02T11:55:57.979" v="525"/>
      <pc:docMkLst>
        <pc:docMk/>
      </pc:docMkLst>
      <pc:sldChg chg="modSp ord">
        <pc:chgData name="Achint Chaudhary" userId="S::achintc@iisc.ac.in::cd29ec83-59d5-448c-8a7f-60f23b41e7fa" providerId="AD" clId="Web-{F2D27D3C-522C-005D-0BB4-D2EA4FC8B048}" dt="2020-07-02T11:49:16.103" v="517" actId="14100"/>
        <pc:sldMkLst>
          <pc:docMk/>
          <pc:sldMk cId="2413731445" sldId="258"/>
        </pc:sldMkLst>
        <pc:spChg chg="mod">
          <ac:chgData name="Achint Chaudhary" userId="S::achintc@iisc.ac.in::cd29ec83-59d5-448c-8a7f-60f23b41e7fa" providerId="AD" clId="Web-{F2D27D3C-522C-005D-0BB4-D2EA4FC8B048}" dt="2020-07-02T11:14:21.772" v="2" actId="20577"/>
          <ac:spMkLst>
            <pc:docMk/>
            <pc:sldMk cId="2413731445" sldId="258"/>
            <ac:spMk id="2" creationId="{402563DE-8E93-4F50-AFF0-884042867D3D}"/>
          </ac:spMkLst>
        </pc:spChg>
        <pc:spChg chg="mod">
          <ac:chgData name="Achint Chaudhary" userId="S::achintc@iisc.ac.in::cd29ec83-59d5-448c-8a7f-60f23b41e7fa" providerId="AD" clId="Web-{F2D27D3C-522C-005D-0BB4-D2EA4FC8B048}" dt="2020-07-02T11:49:16.103" v="517" actId="14100"/>
          <ac:spMkLst>
            <pc:docMk/>
            <pc:sldMk cId="2413731445" sldId="258"/>
            <ac:spMk id="3" creationId="{8BE4E874-4FC4-455A-ADBA-240D756118BB}"/>
          </ac:spMkLst>
        </pc:spChg>
      </pc:sldChg>
      <pc:sldChg chg="ord">
        <pc:chgData name="Achint Chaudhary" userId="S::achintc@iisc.ac.in::cd29ec83-59d5-448c-8a7f-60f23b41e7fa" providerId="AD" clId="Web-{F2D27D3C-522C-005D-0BB4-D2EA4FC8B048}" dt="2020-07-02T11:42:43.589" v="311"/>
        <pc:sldMkLst>
          <pc:docMk/>
          <pc:sldMk cId="3672130993" sldId="259"/>
        </pc:sldMkLst>
      </pc:sldChg>
      <pc:sldChg chg="addSp modSp ord">
        <pc:chgData name="Achint Chaudhary" userId="S::achintc@iisc.ac.in::cd29ec83-59d5-448c-8a7f-60f23b41e7fa" providerId="AD" clId="Web-{F2D27D3C-522C-005D-0BB4-D2EA4FC8B048}" dt="2020-07-02T11:39:12.892" v="297"/>
        <pc:sldMkLst>
          <pc:docMk/>
          <pc:sldMk cId="2723141155" sldId="260"/>
        </pc:sldMkLst>
        <pc:spChg chg="mod">
          <ac:chgData name="Achint Chaudhary" userId="S::achintc@iisc.ac.in::cd29ec83-59d5-448c-8a7f-60f23b41e7fa" providerId="AD" clId="Web-{F2D27D3C-522C-005D-0BB4-D2EA4FC8B048}" dt="2020-07-02T11:15:50.163" v="15" actId="20577"/>
          <ac:spMkLst>
            <pc:docMk/>
            <pc:sldMk cId="2723141155" sldId="260"/>
            <ac:spMk id="2" creationId="{402563DE-8E93-4F50-AFF0-884042867D3D}"/>
          </ac:spMkLst>
        </pc:spChg>
        <pc:spChg chg="add mod">
          <ac:chgData name="Achint Chaudhary" userId="S::achintc@iisc.ac.in::cd29ec83-59d5-448c-8a7f-60f23b41e7fa" providerId="AD" clId="Web-{F2D27D3C-522C-005D-0BB4-D2EA4FC8B048}" dt="2020-07-02T11:18:27.311" v="82" actId="1076"/>
          <ac:spMkLst>
            <pc:docMk/>
            <pc:sldMk cId="2723141155" sldId="260"/>
            <ac:spMk id="3" creationId="{C3F4FAD1-52F5-4182-A734-863667F0222A}"/>
          </ac:spMkLst>
        </pc:spChg>
        <pc:spChg chg="mod">
          <ac:chgData name="Achint Chaudhary" userId="S::achintc@iisc.ac.in::cd29ec83-59d5-448c-8a7f-60f23b41e7fa" providerId="AD" clId="Web-{F2D27D3C-522C-005D-0BB4-D2EA4FC8B048}" dt="2020-07-02T11:19:26.842" v="99" actId="1076"/>
          <ac:spMkLst>
            <pc:docMk/>
            <pc:sldMk cId="2723141155" sldId="260"/>
            <ac:spMk id="13" creationId="{CD2CB709-B903-402D-89D2-E68DD8E4749C}"/>
          </ac:spMkLst>
        </pc:spChg>
        <pc:spChg chg="add mod">
          <ac:chgData name="Achint Chaudhary" userId="S::achintc@iisc.ac.in::cd29ec83-59d5-448c-8a7f-60f23b41e7fa" providerId="AD" clId="Web-{F2D27D3C-522C-005D-0BB4-D2EA4FC8B048}" dt="2020-07-02T11:19:35.952" v="106" actId="20577"/>
          <ac:spMkLst>
            <pc:docMk/>
            <pc:sldMk cId="2723141155" sldId="260"/>
            <ac:spMk id="14" creationId="{1176AB25-315A-42BB-BB80-691AED4212B7}"/>
          </ac:spMkLst>
        </pc:spChg>
        <pc:picChg chg="mod">
          <ac:chgData name="Achint Chaudhary" userId="S::achintc@iisc.ac.in::cd29ec83-59d5-448c-8a7f-60f23b41e7fa" providerId="AD" clId="Web-{F2D27D3C-522C-005D-0BB4-D2EA4FC8B048}" dt="2020-07-02T11:16:50.357" v="21" actId="14100"/>
          <ac:picMkLst>
            <pc:docMk/>
            <pc:sldMk cId="2723141155" sldId="260"/>
            <ac:picMk id="6" creationId="{36F6ADEF-D173-468F-AB27-8F9DF496A56F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6:45.232" v="20" actId="1076"/>
          <ac:picMkLst>
            <pc:docMk/>
            <pc:sldMk cId="2723141155" sldId="260"/>
            <ac:picMk id="8" creationId="{90945CF6-706C-464B-87B1-6ED3EDF66467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7:02.154" v="23" actId="1076"/>
          <ac:picMkLst>
            <pc:docMk/>
            <pc:sldMk cId="2723141155" sldId="260"/>
            <ac:picMk id="9" creationId="{D9B9F997-01C8-4F19-8127-78C5B2D1A279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7:14.263" v="25" actId="1076"/>
          <ac:picMkLst>
            <pc:docMk/>
            <pc:sldMk cId="2723141155" sldId="260"/>
            <ac:picMk id="10" creationId="{8F19D639-A775-41F4-A739-47CA33DF49D7}"/>
          </ac:picMkLst>
        </pc:picChg>
        <pc:picChg chg="mod">
          <ac:chgData name="Achint Chaudhary" userId="S::achintc@iisc.ac.in::cd29ec83-59d5-448c-8a7f-60f23b41e7fa" providerId="AD" clId="Web-{F2D27D3C-522C-005D-0BB4-D2EA4FC8B048}" dt="2020-07-02T11:18:18.858" v="81" actId="1076"/>
          <ac:picMkLst>
            <pc:docMk/>
            <pc:sldMk cId="2723141155" sldId="260"/>
            <ac:picMk id="11" creationId="{F6597B18-445F-4250-8A58-E57DDE78D132}"/>
          </ac:picMkLst>
        </pc:picChg>
      </pc:sldChg>
      <pc:sldChg chg="addSp modSp ord">
        <pc:chgData name="Achint Chaudhary" userId="S::achintc@iisc.ac.in::cd29ec83-59d5-448c-8a7f-60f23b41e7fa" providerId="AD" clId="Web-{F2D27D3C-522C-005D-0BB4-D2EA4FC8B048}" dt="2020-07-02T11:39:29.408" v="298"/>
        <pc:sldMkLst>
          <pc:docMk/>
          <pc:sldMk cId="2923131985" sldId="261"/>
        </pc:sldMkLst>
        <pc:spChg chg="mod">
          <ac:chgData name="Achint Chaudhary" userId="S::achintc@iisc.ac.in::cd29ec83-59d5-448c-8a7f-60f23b41e7fa" providerId="AD" clId="Web-{F2D27D3C-522C-005D-0BB4-D2EA4FC8B048}" dt="2020-07-02T11:24:03.752" v="143" actId="20577"/>
          <ac:spMkLst>
            <pc:docMk/>
            <pc:sldMk cId="2923131985" sldId="261"/>
            <ac:spMk id="3" creationId="{C0C56A91-0E32-4114-B92C-E2E7BDFDD8A7}"/>
          </ac:spMkLst>
        </pc:spChg>
        <pc:picChg chg="add mod">
          <ac:chgData name="Achint Chaudhary" userId="S::achintc@iisc.ac.in::cd29ec83-59d5-448c-8a7f-60f23b41e7fa" providerId="AD" clId="Web-{F2D27D3C-522C-005D-0BB4-D2EA4FC8B048}" dt="2020-07-02T11:26:43.362" v="173" actId="1076"/>
          <ac:picMkLst>
            <pc:docMk/>
            <pc:sldMk cId="2923131985" sldId="261"/>
            <ac:picMk id="6" creationId="{E31DF77B-F8B5-4A01-AEA4-B5953116DFB1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6:46.987" v="174" actId="1076"/>
          <ac:picMkLst>
            <pc:docMk/>
            <pc:sldMk cId="2923131985" sldId="261"/>
            <ac:picMk id="7" creationId="{11C0881B-9A37-42D0-BFCA-EB684EE886F6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7:07.534" v="176" actId="14100"/>
          <ac:picMkLst>
            <pc:docMk/>
            <pc:sldMk cId="2923131985" sldId="261"/>
            <ac:picMk id="8" creationId="{E5E9C823-CF64-4DDB-B510-A01FE4A70FAC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7:58.347" v="184" actId="1076"/>
          <ac:picMkLst>
            <pc:docMk/>
            <pc:sldMk cId="2923131985" sldId="261"/>
            <ac:picMk id="9" creationId="{31BEF308-0B63-47BA-BEAA-CF8899FE0365}"/>
          </ac:picMkLst>
        </pc:picChg>
        <pc:picChg chg="add mod">
          <ac:chgData name="Achint Chaudhary" userId="S::achintc@iisc.ac.in::cd29ec83-59d5-448c-8a7f-60f23b41e7fa" providerId="AD" clId="Web-{F2D27D3C-522C-005D-0BB4-D2EA4FC8B048}" dt="2020-07-02T11:27:50.081" v="183" actId="1076"/>
          <ac:picMkLst>
            <pc:docMk/>
            <pc:sldMk cId="2923131985" sldId="261"/>
            <ac:picMk id="10" creationId="{0E6E5E5C-E386-4E21-8B08-A8001CA5B9E1}"/>
          </ac:picMkLst>
        </pc:picChg>
      </pc:sldChg>
      <pc:sldChg chg="addSp delSp modSp add replId">
        <pc:chgData name="Achint Chaudhary" userId="S::achintc@iisc.ac.in::cd29ec83-59d5-448c-8a7f-60f23b41e7fa" providerId="AD" clId="Web-{F2D27D3C-522C-005D-0BB4-D2EA4FC8B048}" dt="2020-07-02T11:36:47.969" v="293" actId="20577"/>
        <pc:sldMkLst>
          <pc:docMk/>
          <pc:sldMk cId="1726717574" sldId="262"/>
        </pc:sldMkLst>
        <pc:spChg chg="mod">
          <ac:chgData name="Achint Chaudhary" userId="S::achintc@iisc.ac.in::cd29ec83-59d5-448c-8a7f-60f23b41e7fa" providerId="AD" clId="Web-{F2D27D3C-522C-005D-0BB4-D2EA4FC8B048}" dt="2020-07-02T11:36:47.969" v="293" actId="20577"/>
          <ac:spMkLst>
            <pc:docMk/>
            <pc:sldMk cId="1726717574" sldId="262"/>
            <ac:spMk id="2" creationId="{402563DE-8E93-4F50-AFF0-884042867D3D}"/>
          </ac:spMkLst>
        </pc:spChg>
        <pc:spChg chg="del">
          <ac:chgData name="Achint Chaudhary" userId="S::achintc@iisc.ac.in::cd29ec83-59d5-448c-8a7f-60f23b41e7fa" providerId="AD" clId="Web-{F2D27D3C-522C-005D-0BB4-D2EA4FC8B048}" dt="2020-07-02T11:33:32.899" v="236"/>
          <ac:spMkLst>
            <pc:docMk/>
            <pc:sldMk cId="1726717574" sldId="262"/>
            <ac:spMk id="3" creationId="{8BE4E874-4FC4-455A-ADBA-240D756118BB}"/>
          </ac:spMkLst>
        </pc:spChg>
        <pc:picChg chg="add mod ord">
          <ac:chgData name="Achint Chaudhary" userId="S::achintc@iisc.ac.in::cd29ec83-59d5-448c-8a7f-60f23b41e7fa" providerId="AD" clId="Web-{F2D27D3C-522C-005D-0BB4-D2EA4FC8B048}" dt="2020-07-02T11:34:07.274" v="239" actId="1076"/>
          <ac:picMkLst>
            <pc:docMk/>
            <pc:sldMk cId="1726717574" sldId="262"/>
            <ac:picMk id="6" creationId="{EFD3066A-8D68-4643-98D5-A84FF736F90B}"/>
          </ac:picMkLst>
        </pc:picChg>
      </pc:sldChg>
      <pc:sldChg chg="addSp delSp modSp add replId">
        <pc:chgData name="Achint Chaudhary" userId="S::achintc@iisc.ac.in::cd29ec83-59d5-448c-8a7f-60f23b41e7fa" providerId="AD" clId="Web-{F2D27D3C-522C-005D-0BB4-D2EA4FC8B048}" dt="2020-07-02T11:55:38.148" v="524" actId="1076"/>
        <pc:sldMkLst>
          <pc:docMk/>
          <pc:sldMk cId="366044787" sldId="263"/>
        </pc:sldMkLst>
        <pc:spChg chg="del mod">
          <ac:chgData name="Achint Chaudhary" userId="S::achintc@iisc.ac.in::cd29ec83-59d5-448c-8a7f-60f23b41e7fa" providerId="AD" clId="Web-{F2D27D3C-522C-005D-0BB4-D2EA4FC8B048}" dt="2020-07-02T11:34:31.337" v="259"/>
          <ac:spMkLst>
            <pc:docMk/>
            <pc:sldMk cId="366044787" sldId="263"/>
            <ac:spMk id="2" creationId="{402563DE-8E93-4F50-AFF0-884042867D3D}"/>
          </ac:spMkLst>
        </pc:spChg>
        <pc:spChg chg="add del mod">
          <ac:chgData name="Achint Chaudhary" userId="S::achintc@iisc.ac.in::cd29ec83-59d5-448c-8a7f-60f23b41e7fa" providerId="AD" clId="Web-{F2D27D3C-522C-005D-0BB4-D2EA4FC8B048}" dt="2020-07-02T11:34:59.118" v="267"/>
          <ac:spMkLst>
            <pc:docMk/>
            <pc:sldMk cId="366044787" sldId="263"/>
            <ac:spMk id="7" creationId="{6F05D20E-5F0E-4648-978A-C0CEA1581E35}"/>
          </ac:spMkLst>
        </pc:spChg>
        <pc:spChg chg="add del mod">
          <ac:chgData name="Achint Chaudhary" userId="S::achintc@iisc.ac.in::cd29ec83-59d5-448c-8a7f-60f23b41e7fa" providerId="AD" clId="Web-{F2D27D3C-522C-005D-0BB4-D2EA4FC8B048}" dt="2020-07-02T11:34:35.852" v="261"/>
          <ac:spMkLst>
            <pc:docMk/>
            <pc:sldMk cId="366044787" sldId="263"/>
            <ac:spMk id="9" creationId="{0325A21B-EE16-4A38-9630-73C8F1453A2F}"/>
          </ac:spMkLst>
        </pc:spChg>
        <pc:spChg chg="add del mod">
          <ac:chgData name="Achint Chaudhary" userId="S::achintc@iisc.ac.in::cd29ec83-59d5-448c-8a7f-60f23b41e7fa" providerId="AD" clId="Web-{F2D27D3C-522C-005D-0BB4-D2EA4FC8B048}" dt="2020-07-02T11:34:55.946" v="266"/>
          <ac:spMkLst>
            <pc:docMk/>
            <pc:sldMk cId="366044787" sldId="263"/>
            <ac:spMk id="11" creationId="{51483E73-2B5E-4B25-BC0B-FB75F1D3338C}"/>
          </ac:spMkLst>
        </pc:spChg>
        <pc:picChg chg="add del">
          <ac:chgData name="Achint Chaudhary" userId="S::achintc@iisc.ac.in::cd29ec83-59d5-448c-8a7f-60f23b41e7fa" providerId="AD" clId="Web-{F2D27D3C-522C-005D-0BB4-D2EA4FC8B048}" dt="2020-07-02T11:34:40.774" v="262"/>
          <ac:picMkLst>
            <pc:docMk/>
            <pc:sldMk cId="366044787" sldId="263"/>
            <ac:picMk id="6" creationId="{EFD3066A-8D68-4643-98D5-A84FF736F90B}"/>
          </ac:picMkLst>
        </pc:picChg>
        <pc:picChg chg="add mod ord">
          <ac:chgData name="Achint Chaudhary" userId="S::achintc@iisc.ac.in::cd29ec83-59d5-448c-8a7f-60f23b41e7fa" providerId="AD" clId="Web-{F2D27D3C-522C-005D-0BB4-D2EA4FC8B048}" dt="2020-07-02T11:55:38.148" v="524" actId="1076"/>
          <ac:picMkLst>
            <pc:docMk/>
            <pc:sldMk cId="366044787" sldId="263"/>
            <ac:picMk id="12" creationId="{82B3C840-EFCD-43A8-8D4D-0B0BC2DE8A71}"/>
          </ac:picMkLst>
        </pc:picChg>
      </pc:sldChg>
      <pc:sldChg chg="modSp new">
        <pc:chgData name="Achint Chaudhary" userId="S::achintc@iisc.ac.in::cd29ec83-59d5-448c-8a7f-60f23b41e7fa" providerId="AD" clId="Web-{F2D27D3C-522C-005D-0BB4-D2EA4FC8B048}" dt="2020-07-02T11:40:11.596" v="305" actId="20577"/>
        <pc:sldMkLst>
          <pc:docMk/>
          <pc:sldMk cId="1464117476" sldId="264"/>
        </pc:sldMkLst>
        <pc:spChg chg="mod">
          <ac:chgData name="Achint Chaudhary" userId="S::achintc@iisc.ac.in::cd29ec83-59d5-448c-8a7f-60f23b41e7fa" providerId="AD" clId="Web-{F2D27D3C-522C-005D-0BB4-D2EA4FC8B048}" dt="2020-07-02T11:40:11.596" v="305" actId="20577"/>
          <ac:spMkLst>
            <pc:docMk/>
            <pc:sldMk cId="1464117476" sldId="264"/>
            <ac:spMk id="2" creationId="{74A9F92A-51CC-4AF1-A722-C2F2FAF83AE0}"/>
          </ac:spMkLst>
        </pc:spChg>
      </pc:sldChg>
      <pc:sldChg chg="new">
        <pc:chgData name="Achint Chaudhary" userId="S::achintc@iisc.ac.in::cd29ec83-59d5-448c-8a7f-60f23b41e7fa" providerId="AD" clId="Web-{F2D27D3C-522C-005D-0BB4-D2EA4FC8B048}" dt="2020-07-02T11:55:57.979" v="525"/>
        <pc:sldMkLst>
          <pc:docMk/>
          <pc:sldMk cId="1431177017" sldId="265"/>
        </pc:sldMkLst>
      </pc:sldChg>
      <pc:sldChg chg="add del replId">
        <pc:chgData name="Achint Chaudhary" userId="S::achintc@iisc.ac.in::cd29ec83-59d5-448c-8a7f-60f23b41e7fa" providerId="AD" clId="Web-{F2D27D3C-522C-005D-0BB4-D2EA4FC8B048}" dt="2020-07-02T11:48:42.556" v="516"/>
        <pc:sldMkLst>
          <pc:docMk/>
          <pc:sldMk cId="1539475799" sldId="265"/>
        </pc:sldMkLst>
      </pc:sldChg>
    </pc:docChg>
  </pc:docChgLst>
  <pc:docChgLst>
    <pc:chgData name="Achint Chaudhary" userId="S::achintc@iisc.ac.in::cd29ec83-59d5-448c-8a7f-60f23b41e7fa" providerId="AD" clId="Web-{138CC9E6-33EC-1F7A-23CC-1B723F9E6C2C}"/>
    <pc:docChg chg="addSld modSld sldOrd">
      <pc:chgData name="Achint Chaudhary" userId="S::achintc@iisc.ac.in::cd29ec83-59d5-448c-8a7f-60f23b41e7fa" providerId="AD" clId="Web-{138CC9E6-33EC-1F7A-23CC-1B723F9E6C2C}" dt="2020-07-02T12:15:47.437" v="523" actId="20577"/>
      <pc:docMkLst>
        <pc:docMk/>
      </pc:docMkLst>
      <pc:sldChg chg="modSp">
        <pc:chgData name="Achint Chaudhary" userId="S::achintc@iisc.ac.in::cd29ec83-59d5-448c-8a7f-60f23b41e7fa" providerId="AD" clId="Web-{138CC9E6-33EC-1F7A-23CC-1B723F9E6C2C}" dt="2020-07-02T12:09:07.590" v="221" actId="20577"/>
        <pc:sldMkLst>
          <pc:docMk/>
          <pc:sldMk cId="2413731445" sldId="258"/>
        </pc:sldMkLst>
        <pc:spChg chg="mod">
          <ac:chgData name="Achint Chaudhary" userId="S::achintc@iisc.ac.in::cd29ec83-59d5-448c-8a7f-60f23b41e7fa" providerId="AD" clId="Web-{138CC9E6-33EC-1F7A-23CC-1B723F9E6C2C}" dt="2020-07-02T12:09:07.590" v="221" actId="20577"/>
          <ac:spMkLst>
            <pc:docMk/>
            <pc:sldMk cId="2413731445" sldId="258"/>
            <ac:spMk id="3" creationId="{8BE4E874-4FC4-455A-ADBA-240D756118BB}"/>
          </ac:spMkLst>
        </pc:spChg>
      </pc:sldChg>
      <pc:sldChg chg="modSp">
        <pc:chgData name="Achint Chaudhary" userId="S::achintc@iisc.ac.in::cd29ec83-59d5-448c-8a7f-60f23b41e7fa" providerId="AD" clId="Web-{138CC9E6-33EC-1F7A-23CC-1B723F9E6C2C}" dt="2020-07-02T12:05:09.212" v="92" actId="20577"/>
        <pc:sldMkLst>
          <pc:docMk/>
          <pc:sldMk cId="1431177017" sldId="265"/>
        </pc:sldMkLst>
        <pc:spChg chg="mod">
          <ac:chgData name="Achint Chaudhary" userId="S::achintc@iisc.ac.in::cd29ec83-59d5-448c-8a7f-60f23b41e7fa" providerId="AD" clId="Web-{138CC9E6-33EC-1F7A-23CC-1B723F9E6C2C}" dt="2020-07-02T12:04:56.322" v="66" actId="20577"/>
          <ac:spMkLst>
            <pc:docMk/>
            <pc:sldMk cId="1431177017" sldId="265"/>
            <ac:spMk id="2" creationId="{0D87E70A-A520-4BF2-BC60-4E984D8B2D96}"/>
          </ac:spMkLst>
        </pc:spChg>
        <pc:spChg chg="mod">
          <ac:chgData name="Achint Chaudhary" userId="S::achintc@iisc.ac.in::cd29ec83-59d5-448c-8a7f-60f23b41e7fa" providerId="AD" clId="Web-{138CC9E6-33EC-1F7A-23CC-1B723F9E6C2C}" dt="2020-07-02T12:05:09.212" v="92" actId="20577"/>
          <ac:spMkLst>
            <pc:docMk/>
            <pc:sldMk cId="1431177017" sldId="265"/>
            <ac:spMk id="3" creationId="{426CCE3B-969C-4F11-A225-0BCC970DA0A1}"/>
          </ac:spMkLst>
        </pc:spChg>
      </pc:sldChg>
      <pc:sldChg chg="addSp modSp add replId">
        <pc:chgData name="Achint Chaudhary" userId="S::achintc@iisc.ac.in::cd29ec83-59d5-448c-8a7f-60f23b41e7fa" providerId="AD" clId="Web-{138CC9E6-33EC-1F7A-23CC-1B723F9E6C2C}" dt="2020-07-02T12:06:39.666" v="171" actId="14100"/>
        <pc:sldMkLst>
          <pc:docMk/>
          <pc:sldMk cId="332283679" sldId="266"/>
        </pc:sldMkLst>
        <pc:spChg chg="mod">
          <ac:chgData name="Achint Chaudhary" userId="S::achintc@iisc.ac.in::cd29ec83-59d5-448c-8a7f-60f23b41e7fa" providerId="AD" clId="Web-{138CC9E6-33EC-1F7A-23CC-1B723F9E6C2C}" dt="2020-07-02T12:05:30.103" v="153" actId="20577"/>
          <ac:spMkLst>
            <pc:docMk/>
            <pc:sldMk cId="332283679" sldId="266"/>
            <ac:spMk id="2" creationId="{0D87E70A-A520-4BF2-BC60-4E984D8B2D96}"/>
          </ac:spMkLst>
        </pc:spChg>
        <pc:spChg chg="mod">
          <ac:chgData name="Achint Chaudhary" userId="S::achintc@iisc.ac.in::cd29ec83-59d5-448c-8a7f-60f23b41e7fa" providerId="AD" clId="Web-{138CC9E6-33EC-1F7A-23CC-1B723F9E6C2C}" dt="2020-07-02T12:06:22.198" v="168" actId="14100"/>
          <ac:spMkLst>
            <pc:docMk/>
            <pc:sldMk cId="332283679" sldId="266"/>
            <ac:spMk id="3" creationId="{426CCE3B-969C-4F11-A225-0BCC970DA0A1}"/>
          </ac:spMkLst>
        </pc:spChg>
        <pc:picChg chg="add mod">
          <ac:chgData name="Achint Chaudhary" userId="S::achintc@iisc.ac.in::cd29ec83-59d5-448c-8a7f-60f23b41e7fa" providerId="AD" clId="Web-{138CC9E6-33EC-1F7A-23CC-1B723F9E6C2C}" dt="2020-07-02T12:06:39.666" v="171" actId="14100"/>
          <ac:picMkLst>
            <pc:docMk/>
            <pc:sldMk cId="332283679" sldId="266"/>
            <ac:picMk id="6" creationId="{714CDCA3-87BB-4584-AC58-36FB6CED8415}"/>
          </ac:picMkLst>
        </pc:picChg>
      </pc:sldChg>
      <pc:sldChg chg="addSp delSp modSp add replId">
        <pc:chgData name="Achint Chaudhary" userId="S::achintc@iisc.ac.in::cd29ec83-59d5-448c-8a7f-60f23b41e7fa" providerId="AD" clId="Web-{138CC9E6-33EC-1F7A-23CC-1B723F9E6C2C}" dt="2020-07-02T12:11:42.888" v="281" actId="14100"/>
        <pc:sldMkLst>
          <pc:docMk/>
          <pc:sldMk cId="2429862120" sldId="267"/>
        </pc:sldMkLst>
        <pc:spChg chg="mod">
          <ac:chgData name="Achint Chaudhary" userId="S::achintc@iisc.ac.in::cd29ec83-59d5-448c-8a7f-60f23b41e7fa" providerId="AD" clId="Web-{138CC9E6-33EC-1F7A-23CC-1B723F9E6C2C}" dt="2020-07-02T12:09:57.168" v="260" actId="20577"/>
          <ac:spMkLst>
            <pc:docMk/>
            <pc:sldMk cId="2429862120" sldId="267"/>
            <ac:spMk id="2" creationId="{0D87E70A-A520-4BF2-BC60-4E984D8B2D96}"/>
          </ac:spMkLst>
        </pc:spChg>
        <pc:spChg chg="add del mod">
          <ac:chgData name="Achint Chaudhary" userId="S::achintc@iisc.ac.in::cd29ec83-59d5-448c-8a7f-60f23b41e7fa" providerId="AD" clId="Web-{138CC9E6-33EC-1F7A-23CC-1B723F9E6C2C}" dt="2020-07-02T12:10:37.934" v="272" actId="20577"/>
          <ac:spMkLst>
            <pc:docMk/>
            <pc:sldMk cId="2429862120" sldId="267"/>
            <ac:spMk id="3" creationId="{426CCE3B-969C-4F11-A225-0BCC970DA0A1}"/>
          </ac:spMkLst>
        </pc:spChg>
        <pc:picChg chg="add del mod ord">
          <ac:chgData name="Achint Chaudhary" userId="S::achintc@iisc.ac.in::cd29ec83-59d5-448c-8a7f-60f23b41e7fa" providerId="AD" clId="Web-{138CC9E6-33EC-1F7A-23CC-1B723F9E6C2C}" dt="2020-07-02T12:10:31.356" v="267"/>
          <ac:picMkLst>
            <pc:docMk/>
            <pc:sldMk cId="2429862120" sldId="267"/>
            <ac:picMk id="6" creationId="{02AF77CD-9BD9-4032-ACF6-B1B25FEE04C8}"/>
          </ac:picMkLst>
        </pc:picChg>
        <pc:picChg chg="add mod">
          <ac:chgData name="Achint Chaudhary" userId="S::achintc@iisc.ac.in::cd29ec83-59d5-448c-8a7f-60f23b41e7fa" providerId="AD" clId="Web-{138CC9E6-33EC-1F7A-23CC-1B723F9E6C2C}" dt="2020-07-02T12:11:42.888" v="281" actId="14100"/>
          <ac:picMkLst>
            <pc:docMk/>
            <pc:sldMk cId="2429862120" sldId="267"/>
            <ac:picMk id="7" creationId="{9C0EF775-D675-40CA-8136-2F96902B5F18}"/>
          </ac:picMkLst>
        </pc:picChg>
      </pc:sldChg>
      <pc:sldChg chg="addSp modSp add ord replId">
        <pc:chgData name="Achint Chaudhary" userId="S::achintc@iisc.ac.in::cd29ec83-59d5-448c-8a7f-60f23b41e7fa" providerId="AD" clId="Web-{138CC9E6-33EC-1F7A-23CC-1B723F9E6C2C}" dt="2020-07-02T12:14:55.734" v="506" actId="14100"/>
        <pc:sldMkLst>
          <pc:docMk/>
          <pc:sldMk cId="3933176130" sldId="268"/>
        </pc:sldMkLst>
        <pc:spChg chg="mod">
          <ac:chgData name="Achint Chaudhary" userId="S::achintc@iisc.ac.in::cd29ec83-59d5-448c-8a7f-60f23b41e7fa" providerId="AD" clId="Web-{138CC9E6-33EC-1F7A-23CC-1B723F9E6C2C}" dt="2020-07-02T12:14:11.046" v="498" actId="20577"/>
          <ac:spMkLst>
            <pc:docMk/>
            <pc:sldMk cId="3933176130" sldId="268"/>
            <ac:spMk id="2" creationId="{0D87E70A-A520-4BF2-BC60-4E984D8B2D96}"/>
          </ac:spMkLst>
        </pc:spChg>
        <pc:spChg chg="mod">
          <ac:chgData name="Achint Chaudhary" userId="S::achintc@iisc.ac.in::cd29ec83-59d5-448c-8a7f-60f23b41e7fa" providerId="AD" clId="Web-{138CC9E6-33EC-1F7A-23CC-1B723F9E6C2C}" dt="2020-07-02T12:14:17.030" v="502" actId="14100"/>
          <ac:spMkLst>
            <pc:docMk/>
            <pc:sldMk cId="3933176130" sldId="268"/>
            <ac:spMk id="3" creationId="{426CCE3B-969C-4F11-A225-0BCC970DA0A1}"/>
          </ac:spMkLst>
        </pc:spChg>
        <pc:picChg chg="add mod">
          <ac:chgData name="Achint Chaudhary" userId="S::achintc@iisc.ac.in::cd29ec83-59d5-448c-8a7f-60f23b41e7fa" providerId="AD" clId="Web-{138CC9E6-33EC-1F7A-23CC-1B723F9E6C2C}" dt="2020-07-02T12:14:55.734" v="506" actId="14100"/>
          <ac:picMkLst>
            <pc:docMk/>
            <pc:sldMk cId="3933176130" sldId="268"/>
            <ac:picMk id="6" creationId="{C8CCBC22-D547-4A58-B5B5-67CD36BD6486}"/>
          </ac:picMkLst>
        </pc:picChg>
      </pc:sldChg>
      <pc:sldChg chg="modSp add replId">
        <pc:chgData name="Achint Chaudhary" userId="S::achintc@iisc.ac.in::cd29ec83-59d5-448c-8a7f-60f23b41e7fa" providerId="AD" clId="Web-{138CC9E6-33EC-1F7A-23CC-1B723F9E6C2C}" dt="2020-07-02T12:15:47.437" v="522" actId="20577"/>
        <pc:sldMkLst>
          <pc:docMk/>
          <pc:sldMk cId="624257380" sldId="269"/>
        </pc:sldMkLst>
        <pc:spChg chg="mod">
          <ac:chgData name="Achint Chaudhary" userId="S::achintc@iisc.ac.in::cd29ec83-59d5-448c-8a7f-60f23b41e7fa" providerId="AD" clId="Web-{138CC9E6-33EC-1F7A-23CC-1B723F9E6C2C}" dt="2020-07-02T12:15:47.437" v="522" actId="20577"/>
          <ac:spMkLst>
            <pc:docMk/>
            <pc:sldMk cId="624257380" sldId="269"/>
            <ac:spMk id="2" creationId="{0D87E70A-A520-4BF2-BC60-4E984D8B2D96}"/>
          </ac:spMkLst>
        </pc:spChg>
      </pc:sldChg>
      <pc:sldChg chg="modSp new">
        <pc:chgData name="Achint Chaudhary" userId="S::achintc@iisc.ac.in::cd29ec83-59d5-448c-8a7f-60f23b41e7fa" providerId="AD" clId="Web-{138CC9E6-33EC-1F7A-23CC-1B723F9E6C2C}" dt="2020-07-02T12:07:38.730" v="192" actId="20577"/>
        <pc:sldMkLst>
          <pc:docMk/>
          <pc:sldMk cId="348577693" sldId="270"/>
        </pc:sldMkLst>
        <pc:spChg chg="mod">
          <ac:chgData name="Achint Chaudhary" userId="S::achintc@iisc.ac.in::cd29ec83-59d5-448c-8a7f-60f23b41e7fa" providerId="AD" clId="Web-{138CC9E6-33EC-1F7A-23CC-1B723F9E6C2C}" dt="2020-07-02T12:07:38.730" v="192" actId="20577"/>
          <ac:spMkLst>
            <pc:docMk/>
            <pc:sldMk cId="348577693" sldId="270"/>
            <ac:spMk id="2" creationId="{4A2D4A6C-15BB-4BB7-AB9A-CCB3E4BD520E}"/>
          </ac:spMkLst>
        </pc:spChg>
      </pc:sldChg>
    </pc:docChg>
  </pc:docChgLst>
  <pc:docChgLst>
    <pc:chgData name="Achint Chaudhary" userId="S::achintc@iisc.ac.in::cd29ec83-59d5-448c-8a7f-60f23b41e7fa" providerId="AD" clId="Web-{F0BAD949-577F-A1F4-87A1-6E34EB4F90D8}"/>
    <pc:docChg chg="addSld modSld">
      <pc:chgData name="Achint Chaudhary" userId="S::achintc@iisc.ac.in::cd29ec83-59d5-448c-8a7f-60f23b41e7fa" providerId="AD" clId="Web-{F0BAD949-577F-A1F4-87A1-6E34EB4F90D8}" dt="2020-07-01T11:42:29.806" v="23" actId="20577"/>
      <pc:docMkLst>
        <pc:docMk/>
      </pc:docMkLst>
      <pc:sldChg chg="modSp">
        <pc:chgData name="Achint Chaudhary" userId="S::achintc@iisc.ac.in::cd29ec83-59d5-448c-8a7f-60f23b41e7fa" providerId="AD" clId="Web-{F0BAD949-577F-A1F4-87A1-6E34EB4F90D8}" dt="2020-07-01T11:42:19.728" v="16" actId="20577"/>
        <pc:sldMkLst>
          <pc:docMk/>
          <pc:sldMk cId="3846625520" sldId="256"/>
        </pc:sldMkLst>
        <pc:spChg chg="mod">
          <ac:chgData name="Achint Chaudhary" userId="S::achintc@iisc.ac.in::cd29ec83-59d5-448c-8a7f-60f23b41e7fa" providerId="AD" clId="Web-{F0BAD949-577F-A1F4-87A1-6E34EB4F90D8}" dt="2020-07-01T11:42:19.728" v="16" actId="20577"/>
          <ac:spMkLst>
            <pc:docMk/>
            <pc:sldMk cId="3846625520" sldId="256"/>
            <ac:spMk id="3" creationId="{00000000-0000-0000-0000-000000000000}"/>
          </ac:spMkLst>
        </pc:spChg>
      </pc:sldChg>
      <pc:sldChg chg="new">
        <pc:chgData name="Achint Chaudhary" userId="S::achintc@iisc.ac.in::cd29ec83-59d5-448c-8a7f-60f23b41e7fa" providerId="AD" clId="Web-{F0BAD949-577F-A1F4-87A1-6E34EB4F90D8}" dt="2020-07-01T11:42:20.791" v="18"/>
        <pc:sldMkLst>
          <pc:docMk/>
          <pc:sldMk cId="2413731445" sldId="258"/>
        </pc:sldMkLst>
      </pc:sldChg>
      <pc:sldChg chg="modSp add replId">
        <pc:chgData name="Achint Chaudhary" userId="S::achintc@iisc.ac.in::cd29ec83-59d5-448c-8a7f-60f23b41e7fa" providerId="AD" clId="Web-{F0BAD949-577F-A1F4-87A1-6E34EB4F90D8}" dt="2020-07-01T11:42:29.806" v="22" actId="20577"/>
        <pc:sldMkLst>
          <pc:docMk/>
          <pc:sldMk cId="3672130993" sldId="259"/>
        </pc:sldMkLst>
        <pc:spChg chg="mod">
          <ac:chgData name="Achint Chaudhary" userId="S::achintc@iisc.ac.in::cd29ec83-59d5-448c-8a7f-60f23b41e7fa" providerId="AD" clId="Web-{F0BAD949-577F-A1F4-87A1-6E34EB4F90D8}" dt="2020-07-01T11:42:29.806" v="22" actId="20577"/>
          <ac:spMkLst>
            <pc:docMk/>
            <pc:sldMk cId="3672130993" sldId="259"/>
            <ac:spMk id="2" creationId="{402563DE-8E93-4F50-AFF0-884042867D3D}"/>
          </ac:spMkLst>
        </pc:spChg>
      </pc:sldChg>
    </pc:docChg>
  </pc:docChgLst>
  <pc:docChgLst>
    <pc:chgData name="Achint Chaudhary" userId="S::achintc@iisc.ac.in::cd29ec83-59d5-448c-8a7f-60f23b41e7fa" providerId="AD" clId="Web-{6186241B-AAF7-45C0-83FD-4419BDA28110}"/>
    <pc:docChg chg="addSld modSld">
      <pc:chgData name="Achint Chaudhary" userId="S::achintc@iisc.ac.in::cd29ec83-59d5-448c-8a7f-60f23b41e7fa" providerId="AD" clId="Web-{6186241B-AAF7-45C0-83FD-4419BDA28110}" dt="2020-07-01T08:05:17.300" v="9" actId="20577"/>
      <pc:docMkLst>
        <pc:docMk/>
      </pc:docMkLst>
      <pc:sldChg chg="modSp new">
        <pc:chgData name="Achint Chaudhary" userId="S::achintc@iisc.ac.in::cd29ec83-59d5-448c-8a7f-60f23b41e7fa" providerId="AD" clId="Web-{6186241B-AAF7-45C0-83FD-4419BDA28110}" dt="2020-07-01T08:05:13.659" v="7" actId="20577"/>
        <pc:sldMkLst>
          <pc:docMk/>
          <pc:sldMk cId="3111307001" sldId="257"/>
        </pc:sldMkLst>
        <pc:spChg chg="mod">
          <ac:chgData name="Achint Chaudhary" userId="S::achintc@iisc.ac.in::cd29ec83-59d5-448c-8a7f-60f23b41e7fa" providerId="AD" clId="Web-{6186241B-AAF7-45C0-83FD-4419BDA28110}" dt="2020-07-01T08:05:13.659" v="7" actId="20577"/>
          <ac:spMkLst>
            <pc:docMk/>
            <pc:sldMk cId="3111307001" sldId="257"/>
            <ac:spMk id="2" creationId="{A70D4A76-ED1D-40A2-9F9C-24AB47A891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creativecommons.org/licenses/by/4.0/deed.en_US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697077" y="18008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Department of Computer Science and Automation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7" name="Rectangle 26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9" name="Picture 28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Rectangle 29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8" name="object 7"/>
            <p:cNvSpPr/>
            <p:nvPr/>
          </p:nvSpPr>
          <p:spPr>
            <a:xfrm>
              <a:off x="458302" y="31972"/>
              <a:ext cx="11614" cy="11514"/>
            </a:xfrm>
            <a:prstGeom prst="ellipse">
              <a:avLst/>
            </a:prstGeom>
            <a:solidFill>
              <a:srgbClr val="59CA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20DEA7C-01AF-4453-B4A3-D032184B87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2860350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51055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4897B-2289-4251-AC2B-4FD43289A780}"/>
              </a:ext>
            </a:extLst>
          </p:cNvPr>
          <p:cNvSpPr/>
          <p:nvPr userDrawn="1"/>
        </p:nvSpPr>
        <p:spPr>
          <a:xfrm>
            <a:off x="1435107" y="-3516"/>
            <a:ext cx="360000" cy="36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6D41A-BC2B-4381-9D2F-A87AD4D5AC5E}"/>
              </a:ext>
            </a:extLst>
          </p:cNvPr>
          <p:cNvSpPr/>
          <p:nvPr userDrawn="1"/>
        </p:nvSpPr>
        <p:spPr>
          <a:xfrm>
            <a:off x="3186976" y="-5318"/>
            <a:ext cx="360000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3" name="Picture 22" descr="http://www.iisc.ernet.in/fa/images/IIsc_logo.jpg">
            <a:extLst>
              <a:ext uri="{FF2B5EF4-FFF2-40B4-BE49-F238E27FC236}">
                <a16:creationId xmlns:a16="http://schemas.microsoft.com/office/drawing/2014/main" id="{F7481430-017F-4163-AA85-3658C63AA214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12AACD-CCB8-46E3-B4EF-2EFDE1D58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075" y="-3516"/>
            <a:ext cx="9136925" cy="360000"/>
            <a:chOff x="7075" y="-3516"/>
            <a:chExt cx="9136925" cy="360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pic>
          <p:nvPicPr>
            <p:cNvPr id="22" name="Picture 2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grpSp>
          <p:nvGrpSpPr>
            <p:cNvPr id="44" name="Group 43"/>
            <p:cNvGrpSpPr>
              <a:grpSpLocks noChangeAspect="1"/>
            </p:cNvGrpSpPr>
            <p:nvPr userDrawn="1"/>
          </p:nvGrpSpPr>
          <p:grpSpPr>
            <a:xfrm>
              <a:off x="458301" y="31970"/>
              <a:ext cx="202962" cy="20110"/>
              <a:chOff x="1095003" y="657286"/>
              <a:chExt cx="1287260" cy="127546"/>
            </a:xfrm>
          </p:grpSpPr>
          <p:sp>
            <p:nvSpPr>
              <p:cNvPr id="53" name="bk object 17"/>
              <p:cNvSpPr/>
              <p:nvPr/>
            </p:nvSpPr>
            <p:spPr>
              <a:xfrm>
                <a:off x="2291458" y="694662"/>
                <a:ext cx="90805" cy="90170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7"/>
              <p:cNvSpPr/>
              <p:nvPr/>
            </p:nvSpPr>
            <p:spPr>
              <a:xfrm>
                <a:off x="1095003" y="657286"/>
                <a:ext cx="73660" cy="73025"/>
              </a:xfrm>
              <a:prstGeom prst="ellipse">
                <a:avLst/>
              </a:prstGeom>
              <a:solidFill>
                <a:srgbClr val="59CAF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0AD16CC-100C-4CF7-A963-6ED23E28C6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8541"/>
            <a:ext cx="605551" cy="3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Department of Computer Science and Automation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56592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AE4D4999-689B-474B-85DE-7EB5E181191A}"/>
              </a:ext>
            </a:extLst>
          </p:cNvPr>
          <p:cNvSpPr/>
          <p:nvPr userDrawn="1"/>
        </p:nvSpPr>
        <p:spPr>
          <a:xfrm>
            <a:off x="3192291" y="-5318"/>
            <a:ext cx="406829" cy="360000"/>
          </a:xfrm>
          <a:prstGeom prst="rect">
            <a:avLst/>
          </a:prstGeom>
          <a:solidFill>
            <a:srgbClr val="5DC8F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63" name="Picture 62" descr="http://www.iisc.ernet.in/fa/images/IIsc_logo.jpg">
            <a:extLst>
              <a:ext uri="{FF2B5EF4-FFF2-40B4-BE49-F238E27FC236}">
                <a16:creationId xmlns:a16="http://schemas.microsoft.com/office/drawing/2014/main" id="{CBED1E0E-DE15-4544-870E-8E714E05FCB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" y="-3516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A8C5633-FF39-471E-BCEB-1B4E55360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" y="10377"/>
            <a:ext cx="605551" cy="360001"/>
          </a:xfrm>
          <a:prstGeom prst="rect">
            <a:avLst/>
          </a:prstGeom>
        </p:spPr>
      </p:pic>
      <p:pic>
        <p:nvPicPr>
          <p:cNvPr id="17" name="Picture 2" descr="Creative Commons License">
            <a:extLst>
              <a:ext uri="{FF2B5EF4-FFF2-40B4-BE49-F238E27FC236}">
                <a16:creationId xmlns:a16="http://schemas.microsoft.com/office/drawing/2014/main" id="{615E1711-9529-4A5F-A5B5-CA5DA23661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4" y="626550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7493FBFD-41BF-46E4-B366-4D01110AA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35107" y="6116639"/>
            <a:ext cx="56271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Slide Template Source: ©Department of Computational and Data Science, IISc, 2016</a:t>
            </a:r>
            <a:b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</a:b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rPr>
              <a:t>This work is licensed under a </a:t>
            </a:r>
            <a:r>
              <a:rPr lang="en-IN"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hlinkClick r:id="rId7"/>
              </a:rPr>
              <a:t>Creative Commons Attribution 4.0 International License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IN" sz="1200" b="0" i="1" u="none" strike="noStrike" cap="none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</a:rPr>
              <a:t>Copyright for external content used with attribution is retained by their original authors</a:t>
            </a:r>
            <a:endParaRPr kumimoji="0" lang="en-US" sz="1200" b="0" i="1" u="none" strike="noStrike" cap="none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5914"/>
            <a:ext cx="9143999" cy="2281929"/>
          </a:xfrm>
        </p:spPr>
        <p:txBody>
          <a:bodyPr>
            <a:normAutofit/>
          </a:bodyPr>
          <a:lstStyle/>
          <a:p>
            <a:r>
              <a:rPr lang="en-US" sz="4400" dirty="0"/>
              <a:t>Robust Contour Discovery</a:t>
            </a:r>
            <a:br>
              <a:rPr lang="en-US" sz="4400" dirty="0"/>
            </a:br>
            <a:r>
              <a:rPr lang="en-US" sz="4400" dirty="0"/>
              <a:t>for</a:t>
            </a:r>
            <a:br>
              <a:rPr lang="en-US" sz="4400" dirty="0"/>
            </a:br>
            <a:r>
              <a:rPr lang="en-US" sz="4400" dirty="0"/>
              <a:t>Plan Bouquets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3556220"/>
            <a:ext cx="6858000" cy="24354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Achint Chaudhary</a:t>
            </a:r>
          </a:p>
          <a:p>
            <a:r>
              <a:rPr lang="en-US" sz="1800" dirty="0">
                <a:latin typeface="Economica"/>
              </a:rPr>
              <a:t>MTech</a:t>
            </a:r>
          </a:p>
          <a:p>
            <a:endParaRPr lang="en-US" sz="1800" dirty="0">
              <a:latin typeface="Economica"/>
            </a:endParaRPr>
          </a:p>
          <a:p>
            <a:r>
              <a:rPr lang="en-US" sz="1800" dirty="0">
                <a:latin typeface="Economica"/>
              </a:rPr>
              <a:t>Advisor</a:t>
            </a:r>
          </a:p>
          <a:p>
            <a:r>
              <a:rPr lang="en-US" sz="1800" dirty="0">
                <a:latin typeface="Economica"/>
              </a:rPr>
              <a:t>Prof. Jayant R. </a:t>
            </a:r>
            <a:r>
              <a:rPr lang="en-US" sz="1800" dirty="0" err="1">
                <a:latin typeface="Economica"/>
              </a:rPr>
              <a:t>Haritsa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3C891-E4C8-47C3-9DFC-44605E8E7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7" y="1163637"/>
            <a:ext cx="6401365" cy="4530725"/>
          </a:xfrm>
        </p:spPr>
      </p:pic>
    </p:spTree>
    <p:extLst>
      <p:ext uri="{BB962C8B-B14F-4D97-AF65-F5344CB8AC3E}">
        <p14:creationId xmlns:p14="http://schemas.microsoft.com/office/powerpoint/2010/main" val="36604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Cons of existing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Discretization limits the search to finite number of points</a:t>
                </a:r>
              </a:p>
              <a:p>
                <a:pPr marL="0" indent="0">
                  <a:buNone/>
                </a:pPr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Cost deviated from ideal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of contour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cs typeface="Calibri"/>
                </a:endParaRPr>
              </a:p>
              <a:p>
                <a:endParaRPr lang="en-US" sz="1000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May lead to slits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cs typeface="Calibri"/>
                  </a:rPr>
                  <a:t> when used with the full space exploration</a:t>
                </a:r>
              </a:p>
              <a:p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3939446" cy="4530726"/>
              </a:xfrm>
              <a:blipFill>
                <a:blip r:embed="rId2"/>
                <a:stretch>
                  <a:fillRect l="-2632" t="-2151" r="-51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4CDCA3-87BB-4584-AC58-36FB6CED8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679" y="1821019"/>
            <a:ext cx="3481535" cy="34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NEXUS Cost Deviation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/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𝑅𝐸𝑆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g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4A0885-875B-4712-BB73-60D17D72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112" y="2248422"/>
                <a:ext cx="2105890" cy="560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FB108-CF2D-4EA3-8AF4-363C54C23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16" y="2160622"/>
            <a:ext cx="2855931" cy="25805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/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n-IN" dirty="0"/>
                  <a:t> in BCG assumption,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lang="en-IN" dirty="0"/>
                  <a:t> is the ratio to discretize 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sub>
                    </m:sSub>
                  </m:oMath>
                </a14:m>
                <a:r>
                  <a:rPr lang="en-IN" dirty="0"/>
                  <a:t> is cost ratio change per step in ESS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A3327C-1330-4D8B-9936-872BC0A2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7" y="1602818"/>
                <a:ext cx="7886700" cy="646331"/>
              </a:xfrm>
              <a:prstGeom prst="rect">
                <a:avLst/>
              </a:prstGeom>
              <a:blipFill>
                <a:blip r:embed="rId4"/>
                <a:stretch>
                  <a:fillRect l="-618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/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Black points have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, where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7B1E99-6CBF-40C6-8278-2C49713C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5" y="2793295"/>
                <a:ext cx="3943349" cy="369332"/>
              </a:xfrm>
              <a:prstGeom prst="rect">
                <a:avLst/>
              </a:prstGeom>
              <a:blipFill>
                <a:blip r:embed="rId5"/>
                <a:stretch>
                  <a:fillRect l="-1236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/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BF078D-5DFA-4B45-A3C3-5CC10F023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11" y="2297723"/>
                <a:ext cx="19728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/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𝑠𝑒𝑙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A77B34-BC34-4857-8DE5-C5FB5D22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42" y="3245773"/>
                <a:ext cx="2297257" cy="6619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/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Yellow point have cost &lt;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, in that case Blind-search of NEXUS will choose a next red point now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95A22B-B585-4253-916D-1C6EF506B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127527"/>
                <a:ext cx="5215201" cy="923330"/>
              </a:xfrm>
              <a:prstGeom prst="rect">
                <a:avLst/>
              </a:prstGeom>
              <a:blipFill>
                <a:blip r:embed="rId8"/>
                <a:stretch>
                  <a:fillRect l="-935" t="-3289" r="-12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/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Cost of red point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IN" dirty="0"/>
                  <a:t> due to BCG is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EA9B39-1C38-4251-8867-7ABC65DB0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6" y="4781874"/>
                <a:ext cx="5331579" cy="369332"/>
              </a:xfrm>
              <a:prstGeom prst="rect">
                <a:avLst/>
              </a:prstGeom>
              <a:blipFill>
                <a:blip r:embed="rId9"/>
                <a:stretch>
                  <a:fillRect l="-914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/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𝑠𝑒𝑙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𝑠𝑒𝑙</m:t>
                              </m:r>
                            </m:sub>
                          </m:sSub>
                        </m:e>
                      </m:fun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𝑠𝑒𝑙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b="0" i="1" smtClean="0">
                          <a:latin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en-IN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EB40F56-A8C6-46DE-ADA5-97B03C8E8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78" y="5286895"/>
                <a:ext cx="5065395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/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So, for NEXUS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𝒔𝒆𝒍</m:t>
                          </m:r>
                        </m:sub>
                        <m:sup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IN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EC8373-9B22-4F8C-8385-F7326B23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206" y="5151206"/>
                <a:ext cx="1734116" cy="669735"/>
              </a:xfrm>
              <a:prstGeom prst="rect">
                <a:avLst/>
              </a:prstGeom>
              <a:blipFill>
                <a:blip r:embed="rId11"/>
                <a:stretch>
                  <a:fillRect l="-3169" t="-4545"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17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picture containing screen, building, cage&#10;&#10;Description automatically generated">
            <a:extLst>
              <a:ext uri="{FF2B5EF4-FFF2-40B4-BE49-F238E27FC236}">
                <a16:creationId xmlns:a16="http://schemas.microsoft.com/office/drawing/2014/main" id="{A62F47F0-F013-4223-BF5A-A994F9159E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72622"/>
            <a:ext cx="3429000" cy="2961671"/>
          </a:xfrm>
          <a:prstGeom prst="rect">
            <a:avLst/>
          </a:prstGeom>
        </p:spPr>
      </p:pic>
      <p:pic>
        <p:nvPicPr>
          <p:cNvPr id="7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0EF775-D675-40CA-8136-2F96902B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572622"/>
            <a:ext cx="4457699" cy="29616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F0DC4F-9563-4047-8BC9-8FA7419EC7B9}"/>
              </a:ext>
            </a:extLst>
          </p:cNvPr>
          <p:cNvSpPr txBox="1"/>
          <p:nvPr/>
        </p:nvSpPr>
        <p:spPr>
          <a:xfrm>
            <a:off x="628649" y="4835951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Piece-wise linear contours are observed in practice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Step sizes during contour discovery can be increased exponentially when the further points are in a desired cost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When the next given direction is wrong, aggressive search finds it</a:t>
            </a:r>
          </a:p>
        </p:txBody>
      </p:sp>
    </p:spTree>
    <p:extLst>
      <p:ext uri="{BB962C8B-B14F-4D97-AF65-F5344CB8AC3E}">
        <p14:creationId xmlns:p14="http://schemas.microsoft.com/office/powerpoint/2010/main" val="242986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vo"/>
              </a:rPr>
              <a:t>AdaNEXUS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A8E28-FCB6-4448-932E-E37BBA41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2135"/>
            <a:ext cx="3943349" cy="462421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072C70-11D2-482A-8254-50BE5C566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32135"/>
            <a:ext cx="3344739" cy="29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4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>
                <a:latin typeface="Arvo"/>
              </a:rPr>
              <a:t>Experiments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Environment</a:t>
            </a:r>
          </a:p>
          <a:p>
            <a:pPr lvl="1"/>
            <a:r>
              <a:rPr lang="en-US" dirty="0"/>
              <a:t>Evaluation on 8 TPC-DS SQL queries</a:t>
            </a:r>
          </a:p>
          <a:p>
            <a:pPr lvl="1"/>
            <a:r>
              <a:rPr lang="en-US" dirty="0"/>
              <a:t>Dimension of ESS from 3 to 5</a:t>
            </a:r>
          </a:p>
          <a:p>
            <a:pPr lvl="1"/>
            <a:r>
              <a:rPr lang="en-US" dirty="0"/>
              <a:t>DB instances in range of 1GB to 250GB via CODD</a:t>
            </a:r>
          </a:p>
          <a:p>
            <a:pPr lvl="1"/>
            <a:r>
              <a:rPr lang="en-US" dirty="0"/>
              <a:t>FPC module is used for Foreign Plan Costing</a:t>
            </a:r>
          </a:p>
          <a:p>
            <a:r>
              <a:rPr lang="en-US" dirty="0"/>
              <a:t>System Environment</a:t>
            </a:r>
          </a:p>
          <a:p>
            <a:pPr lvl="1"/>
            <a:r>
              <a:rPr lang="en-US" dirty="0"/>
              <a:t>DB engine is modified version of Postgres-9.4</a:t>
            </a:r>
          </a:p>
          <a:p>
            <a:pPr lvl="1"/>
            <a:r>
              <a:rPr lang="en-US" dirty="0"/>
              <a:t>Intel© Core™ i9 CPU, 32GB 2666MHz RAM, 2TB Storage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030817" cy="365125"/>
          </a:xfrm>
        </p:spPr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11532" y="6356351"/>
            <a:ext cx="903817" cy="365125"/>
          </a:xfrm>
        </p:spPr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Lesser Optimizer Calls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BF4A0251-AE5B-4074-8498-E56F1E2AC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26" y="1733721"/>
            <a:ext cx="5560747" cy="4426100"/>
          </a:xfrm>
        </p:spPr>
      </p:pic>
    </p:spTree>
    <p:extLst>
      <p:ext uri="{BB962C8B-B14F-4D97-AF65-F5344CB8AC3E}">
        <p14:creationId xmlns:p14="http://schemas.microsoft.com/office/powerpoint/2010/main" val="381396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73 100GB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D4A82E-85A1-4074-BFD2-976452A4C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2216426"/>
            <a:ext cx="3943349" cy="386670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2596C7-0E85-4F36-BF1D-FAF6BC367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427"/>
            <a:ext cx="3943347" cy="3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9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Reduced Cost Deviation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CE3B-969C-4F11-A225-0BCC970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443"/>
            <a:ext cx="7886700" cy="479590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Query 7 1GB instance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2B594-DFD5-441F-ADD1-09CBF7205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16397"/>
            <a:ext cx="3943347" cy="3975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D1D28D-B8A0-4808-BFD1-3C2DD543C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7" y="2216397"/>
            <a:ext cx="3943347" cy="389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Plan Cardinalities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 descr="A pencil and paper&#10;&#10;Description automatically generated">
            <a:extLst>
              <a:ext uri="{FF2B5EF4-FFF2-40B4-BE49-F238E27FC236}">
                <a16:creationId xmlns:a16="http://schemas.microsoft.com/office/drawing/2014/main" id="{0F8F5BB1-2BCC-4369-8DC2-7CE04636B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49" y="1733721"/>
            <a:ext cx="5558301" cy="4426100"/>
          </a:xfrm>
        </p:spPr>
      </p:pic>
    </p:spTree>
    <p:extLst>
      <p:ext uri="{BB962C8B-B14F-4D97-AF65-F5344CB8AC3E}">
        <p14:creationId xmlns:p14="http://schemas.microsoft.com/office/powerpoint/2010/main" val="94858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597"/>
            <a:ext cx="7886700" cy="1325563"/>
          </a:xfrm>
        </p:spPr>
        <p:txBody>
          <a:bodyPr/>
          <a:lstStyle/>
          <a:p>
            <a:r>
              <a:rPr lang="en-US" dirty="0">
                <a:latin typeface="Arvo"/>
              </a:rPr>
              <a:t>Introduction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𝑆𝑄𝐿</m:t>
                    </m:r>
                  </m:oMath>
                </a14:m>
                <a:r>
                  <a:rPr lang="en-US" dirty="0">
                    <a:cs typeface="Calibri"/>
                  </a:rPr>
                  <a:t> queries are declarative in nature</a:t>
                </a:r>
              </a:p>
              <a:p>
                <a:pPr algn="just"/>
                <a:r>
                  <a:rPr lang="en-US" dirty="0">
                    <a:cs typeface="Calibri"/>
                  </a:rPr>
                  <a:t>Many execution strategies for a SQL query are possible, each is called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𝑞𝑢𝑒𝑟𝑦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𝑝𝑙𝑎𝑛</m:t>
                    </m:r>
                  </m:oMath>
                </a14:m>
                <a:endParaRPr lang="en-US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Database optimizer select a plan </a:t>
                </a:r>
                <a:r>
                  <a:rPr lang="en-US">
                    <a:cs typeface="Calibri"/>
                  </a:rPr>
                  <a:t>for execution</a:t>
                </a:r>
                <a:endParaRPr lang="en-IN" dirty="0">
                  <a:cs typeface="Calibri"/>
                </a:endParaRPr>
              </a:p>
              <a:p>
                <a:pPr algn="just"/>
                <a:r>
                  <a:rPr lang="en-US" dirty="0">
                    <a:cs typeface="Calibri"/>
                  </a:rPr>
                  <a:t>Plan choices are suboptimal, as they are based on selectivity estimation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𝑃𝑙𝑎𝑛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𝑏𝑜𝑢𝑞𝑢𝑒𝑡𝑠</m:t>
                    </m:r>
                  </m:oMath>
                </a14:m>
                <a:r>
                  <a:rPr lang="en-US" dirty="0">
                    <a:cs typeface="Calibri"/>
                  </a:rPr>
                  <a:t> was proposed to provide worst case performance guarantees for OLAP queries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4E874-4FC4-455A-ADBA-240D75611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855" y="1925016"/>
                <a:ext cx="7489135" cy="4530726"/>
              </a:xfrm>
              <a:blipFill>
                <a:blip r:embed="rId2"/>
                <a:stretch>
                  <a:fillRect l="-1466" t="-2288" r="-16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3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FDA1-2ED8-48C5-9E64-18304A32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D709-8DB6-4FEC-B1FB-DF89BE6E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Discretization of ESS is now removed in </a:t>
            </a:r>
            <a:r>
              <a:rPr lang="en-IN" dirty="0" err="1"/>
              <a:t>AdaNEXUS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Exponentially varying step size leads to bounded cost deviation.</a:t>
            </a:r>
          </a:p>
          <a:p>
            <a:pPr algn="just"/>
            <a:r>
              <a:rPr lang="en-IN" dirty="0"/>
              <a:t>Speed up in contour discovery is obtained (with lesser cost deviation) by using slope information of piece-wise linear contours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Adjacent sub-problems can share information for further speed-up for constructing a contour.</a:t>
            </a:r>
          </a:p>
          <a:p>
            <a:pPr algn="just"/>
            <a:r>
              <a:rPr lang="en-IN" dirty="0"/>
              <a:t>Direction of contour discovery can be tuned using a full learnable PID controller or any (robust and interpretable) machine learning model.</a:t>
            </a:r>
          </a:p>
          <a:p>
            <a:pPr algn="just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431E8-FB72-4D0E-A7DA-2B47B97F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25FA2-8FFC-401D-A3C2-D5BEC554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4A76-ED1D-40A2-9F9C-24AB47A8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Thank You!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1579-AC47-437D-AD6E-9536BDA6A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F92A-51CC-4AF1-A722-C2F2FAF8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Plan Bouquets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0E367-22D5-4A17-9822-897D86CCE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ABBC6-8BD0-41CA-A7C8-EE16DB98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6C2EB10-C7DA-4EA8-AAA4-A27D9DBC53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2" y="1622881"/>
            <a:ext cx="4301158" cy="4641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/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endParaRPr lang="en-IN" sz="1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𝑝𝑏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5A00E-D006-436E-87CB-AB88FBF6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1637971"/>
                <a:ext cx="3170686" cy="893193"/>
              </a:xfrm>
              <a:prstGeom prst="rect">
                <a:avLst/>
              </a:prstGeom>
              <a:blipFill>
                <a:blip r:embed="rId3"/>
                <a:stretch>
                  <a:fillRect b="-20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/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A00CA2-BBD4-4162-A735-667A100DD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2746996"/>
                <a:ext cx="1470583" cy="636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/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𝑆𝑢𝑏𝑂𝑝𝑡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skw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𝑝𝑏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br>
                  <a:rPr lang="en-US" sz="1600" b="0" dirty="0"/>
                </a:br>
                <a:endParaRPr lang="en-US" sz="1600" b="0" dirty="0"/>
              </a:p>
              <a:p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𝑈𝑠𝑖𝑛𝑔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𝑝𝑏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𝑀𝑆𝑂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389144-1C57-4974-A9DF-24C47EE44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663" y="3599028"/>
                <a:ext cx="2686640" cy="2373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11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6B26-DA74-4D84-A67E-B777ED82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6A91-0E32-4114-B92C-E2E7BDFDD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Suboptimality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Worst Suboptimality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Maximum Suboptimality (MSO)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0ACA3-8B35-47D7-82AA-30B9E7AF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07AE1-3B2F-4D79-B1A7-9D68055B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E31DF77B-F8B5-4A01-AEA4-B5953116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68" y="5536081"/>
            <a:ext cx="2785797" cy="468380"/>
          </a:xfrm>
          <a:prstGeom prst="rect">
            <a:avLst/>
          </a:prstGeom>
        </p:spPr>
      </p:pic>
      <p:pic>
        <p:nvPicPr>
          <p:cNvPr id="7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11C0881B-9A37-42D0-BFCA-EB684EE88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76" y="5532170"/>
            <a:ext cx="2604051" cy="468381"/>
          </a:xfrm>
          <a:prstGeom prst="rect">
            <a:avLst/>
          </a:prstGeom>
        </p:spPr>
      </p:pic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E5E9C823-CF64-4DDB-B510-A01FE4A70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58" y="4034047"/>
            <a:ext cx="3182422" cy="46838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86EF2-6CF2-4F68-A392-B446A13C21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7" y="2501677"/>
            <a:ext cx="3182421" cy="63552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C84A2-C564-4B5E-BEF6-F6A4BF1F0D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11" y="2463896"/>
            <a:ext cx="3908583" cy="7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Assumptions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4E874-4FC4-455A-ADBA-240D7561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Plan Cost Monotonicity (PCM)</a:t>
            </a:r>
          </a:p>
          <a:p>
            <a:r>
              <a:rPr lang="en-US">
                <a:cs typeface="Calibri"/>
              </a:rPr>
              <a:t>Axis Parallel Concave (APC)</a:t>
            </a:r>
          </a:p>
          <a:p>
            <a:r>
              <a:rPr lang="en-US">
                <a:cs typeface="Calibri"/>
              </a:rPr>
              <a:t>Perfect Cost Model of Optimizer</a:t>
            </a:r>
          </a:p>
          <a:p>
            <a:r>
              <a:rPr lang="en-US">
                <a:cs typeface="Calibri"/>
              </a:rPr>
              <a:t>Bounded Cost Growth (BCG)</a:t>
            </a:r>
          </a:p>
          <a:p>
            <a:r>
              <a:rPr lang="en-US">
                <a:cs typeface="Calibri"/>
              </a:rPr>
              <a:t>Piece-wise Axis Parallel Linear (APL)</a:t>
            </a:r>
          </a:p>
          <a:p>
            <a:r>
              <a:rPr lang="en-US">
                <a:ea typeface="+mn-lt"/>
                <a:cs typeface="+mn-lt"/>
              </a:rPr>
              <a:t>Selectivity Independence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3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63DE-8E93-4F50-AFF0-88404286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vo"/>
              </a:rPr>
              <a:t>Linearity &amp; BCG of OCS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6F6ADEF-D173-468F-AB27-8F9DF496A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452" y="1637189"/>
            <a:ext cx="3732340" cy="30279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7F15-77E8-4EE2-A068-9B7C9BF906F7}"/>
              </a:ext>
            </a:extLst>
          </p:cNvPr>
          <p:cNvSpPr txBox="1"/>
          <p:nvPr/>
        </p:nvSpPr>
        <p:spPr>
          <a:xfrm>
            <a:off x="619490" y="5576572"/>
            <a:ext cx="789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Note:</a:t>
            </a:r>
            <a:r>
              <a:rPr lang="en-US">
                <a:cs typeface="Calibri"/>
              </a:rPr>
              <a:t> APL and BCG behavior of Plan Cost Functions implies similar behavior of OCS</a:t>
            </a:r>
          </a:p>
        </p:txBody>
      </p:sp>
      <p:pic>
        <p:nvPicPr>
          <p:cNvPr id="8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90945CF6-706C-464B-87B1-6ED3EDF6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053" y="1632995"/>
            <a:ext cx="1550505" cy="297898"/>
          </a:xfrm>
          <a:prstGeom prst="rect">
            <a:avLst/>
          </a:prstGeom>
        </p:spPr>
      </p:pic>
      <p:pic>
        <p:nvPicPr>
          <p:cNvPr id="9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9B9F997-01C8-4F19-8127-78C5B2D1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028" y="2192905"/>
            <a:ext cx="3339547" cy="356575"/>
          </a:xfrm>
          <a:prstGeom prst="rect">
            <a:avLst/>
          </a:prstGeom>
        </p:spPr>
      </p:pic>
      <p:pic>
        <p:nvPicPr>
          <p:cNvPr id="10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8F19D639-A775-41F4-A739-47CA33DF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028" y="2874480"/>
            <a:ext cx="2743200" cy="342306"/>
          </a:xfrm>
          <a:prstGeom prst="rect">
            <a:avLst/>
          </a:prstGeom>
        </p:spPr>
      </p:pic>
      <p:pic>
        <p:nvPicPr>
          <p:cNvPr id="11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597B18-445F-4250-8A58-E57DDE78D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4028" y="4168225"/>
            <a:ext cx="1223935" cy="324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2CB709-B903-402D-89D2-E68DD8E4749C}"/>
              </a:ext>
            </a:extLst>
          </p:cNvPr>
          <p:cNvSpPr txBox="1"/>
          <p:nvPr/>
        </p:nvSpPr>
        <p:spPr>
          <a:xfrm>
            <a:off x="804073" y="4951826"/>
            <a:ext cx="3369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(a) Exemplar piecewise linear OCS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4FAD1-52F5-4182-A734-863667F0222A}"/>
              </a:ext>
            </a:extLst>
          </p:cNvPr>
          <p:cNvSpPr txBox="1"/>
          <p:nvPr/>
        </p:nvSpPr>
        <p:spPr>
          <a:xfrm>
            <a:off x="4861654" y="35269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Common observation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6AB25-315A-42BB-BB80-691AED4212B7}"/>
              </a:ext>
            </a:extLst>
          </p:cNvPr>
          <p:cNvSpPr txBox="1"/>
          <p:nvPr/>
        </p:nvSpPr>
        <p:spPr>
          <a:xfrm>
            <a:off x="5262482" y="4951825"/>
            <a:ext cx="3185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(b) Definition of BCG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E70A-A520-4BF2-BC60-4E984D8B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Bouquets Compilation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Full Space Exploration</a:t>
                </a:r>
              </a:p>
              <a:p>
                <a:pPr lvl="1"/>
                <a:r>
                  <a:rPr lang="en-US" dirty="0">
                    <a:cs typeface="Calibri"/>
                  </a:rPr>
                  <a:t>Do optimizer calls at all points, and take only feasible points, i.e. those whose cost lies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Total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NEXUS</a:t>
                </a:r>
              </a:p>
              <a:p>
                <a:pPr lvl="1"/>
                <a:r>
                  <a:rPr lang="en-US" dirty="0">
                    <a:cs typeface="Calibri"/>
                  </a:rPr>
                  <a:t>Initial seed on one boundary is located</a:t>
                </a:r>
              </a:p>
              <a:p>
                <a:pPr lvl="1"/>
                <a:r>
                  <a:rPr lang="en-US" dirty="0">
                    <a:cs typeface="Calibri"/>
                  </a:rPr>
                  <a:t>Neighboring points of seed are explored to create contours</a:t>
                </a:r>
              </a:p>
              <a:p>
                <a:pPr lvl="1"/>
                <a:r>
                  <a:rPr lang="en-US" dirty="0">
                    <a:cs typeface="Calibri"/>
                  </a:rPr>
                  <a:t>Worst case calls made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Calibri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𝐷𝑖𝑚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𝑅𝐸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𝐷𝑖𝑚</m:t>
                            </m:r>
                          </m:sup>
                        </m:sSup>
                      </m:e>
                    </m:d>
                  </m:oMath>
                </a14:m>
                <a:endParaRPr lang="en-US" b="0" dirty="0">
                  <a:cs typeface="Calibri"/>
                </a:endParaRPr>
              </a:p>
              <a:p>
                <a:pPr lvl="1"/>
                <a:r>
                  <a:rPr lang="en-US" dirty="0">
                    <a:cs typeface="Calibri"/>
                  </a:rPr>
                  <a:t>Speed-up guaranteed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𝐷𝑖𝑚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𝑅𝐸𝑆</m:t>
                    </m:r>
                  </m:oMath>
                </a14:m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6CCE3B-969C-4F11-A225-0BCC970D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7648-43BF-4442-9946-AEC3019A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9CEB-6172-4059-91E6-ACA47FBD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4A6C-15BB-4BB7-AB9A-CCB3E4BD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vo"/>
              </a:rPr>
              <a:t>Understanding NEXUS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Reduces optimizer calls by avoiding all points of ESS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𝑑𝑖𝑚𝑒𝑛𝑠𝑖𝑜𝑛𝑎𝑙</m:t>
                    </m:r>
                  </m:oMath>
                </a14:m>
                <a:r>
                  <a:rPr lang="en-US" dirty="0"/>
                  <a:t> version solved by multiple 2D exploration in recursive fashion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FB157-E8BD-441A-AECF-D653991CF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4" t="-2151" r="-1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2FD8-93BC-4585-B1A3-D4C288967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42583-0E46-4007-9D71-677A81C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4831329-14DC-401D-B7A0-07ABAAA85F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428999"/>
            <a:ext cx="7886699" cy="283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>
                    <a:latin typeface="Arvo"/>
                  </a:rPr>
                  <a:t> on Cost Deviation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2563DE-8E93-4F50-AFF0-884042867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FD35-8A00-4520-8C27-1ABA3EBA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7/3/2020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F94F6-6236-40A1-A884-075567C32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E91DE-F411-4BD3-A381-1825A65A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96" y="1733721"/>
            <a:ext cx="6709407" cy="4530725"/>
          </a:xfrm>
        </p:spPr>
      </p:pic>
    </p:spTree>
    <p:extLst>
      <p:ext uri="{BB962C8B-B14F-4D97-AF65-F5344CB8AC3E}">
        <p14:creationId xmlns:p14="http://schemas.microsoft.com/office/powerpoint/2010/main" val="1726717574"/>
      </p:ext>
    </p:extLst>
  </p:cSld>
  <p:clrMapOvr>
    <a:masterClrMapping/>
  </p:clrMapOvr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IISc-CDS-v2 - Copy</Template>
  <TotalTime>260</TotalTime>
  <Words>644</Words>
  <Application>Microsoft Office PowerPoint</Application>
  <PresentationFormat>On-screen Show (4:3)</PresentationFormat>
  <Paragraphs>137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Cambria Math</vt:lpstr>
      <vt:lpstr>Economica</vt:lpstr>
      <vt:lpstr>Arvo</vt:lpstr>
      <vt:lpstr>Wingdings</vt:lpstr>
      <vt:lpstr>Calibri</vt:lpstr>
      <vt:lpstr>Courier New</vt:lpstr>
      <vt:lpstr>Arial</vt:lpstr>
      <vt:lpstr>IISc-SERC-v2</vt:lpstr>
      <vt:lpstr>Robust Contour Discovery for Plan Bouquets</vt:lpstr>
      <vt:lpstr>Introduction</vt:lpstr>
      <vt:lpstr>Plan Bouquets</vt:lpstr>
      <vt:lpstr>Performance Metrics</vt:lpstr>
      <vt:lpstr>Assumptions</vt:lpstr>
      <vt:lpstr>Linearity &amp; BCG of OCS</vt:lpstr>
      <vt:lpstr>Bouquets Compilation</vt:lpstr>
      <vt:lpstr>Understanding NEXUS</vt:lpstr>
      <vt:lpstr>MSO_g on Cost Deviation</vt:lpstr>
      <vt:lpstr>PowerPoint Presentation</vt:lpstr>
      <vt:lpstr>Cons of existing methods</vt:lpstr>
      <vt:lpstr>NEXUS Cost Deviation</vt:lpstr>
      <vt:lpstr>AdaNEXUS</vt:lpstr>
      <vt:lpstr>AdaNEXUS</vt:lpstr>
      <vt:lpstr>Experiments</vt:lpstr>
      <vt:lpstr>Lesser Optimizer Calls</vt:lpstr>
      <vt:lpstr>Reduced Cost Deviation</vt:lpstr>
      <vt:lpstr>Reduced Cost Deviation</vt:lpstr>
      <vt:lpstr>Plan Cardinalities</vt:lpstr>
      <vt:lpstr>Conclusion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Udit Chaudhary</dc:creator>
  <cp:lastModifiedBy>Udit Chaudhary</cp:lastModifiedBy>
  <cp:revision>288</cp:revision>
  <dcterms:created xsi:type="dcterms:W3CDTF">2020-07-01T06:50:22Z</dcterms:created>
  <dcterms:modified xsi:type="dcterms:W3CDTF">2020-07-02T20:43:56Z</dcterms:modified>
</cp:coreProperties>
</file>